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1"/>
  </p:notesMasterIdLst>
  <p:handoutMasterIdLst>
    <p:handoutMasterId r:id="rId42"/>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5" r:id="rId19"/>
    <p:sldId id="346" r:id="rId20"/>
    <p:sldId id="344" r:id="rId21"/>
    <p:sldId id="347" r:id="rId22"/>
    <p:sldId id="348" r:id="rId23"/>
    <p:sldId id="343" r:id="rId24"/>
    <p:sldId id="302" r:id="rId25"/>
    <p:sldId id="327" r:id="rId26"/>
    <p:sldId id="303" r:id="rId27"/>
    <p:sldId id="308" r:id="rId28"/>
    <p:sldId id="309" r:id="rId29"/>
    <p:sldId id="310" r:id="rId30"/>
    <p:sldId id="311" r:id="rId31"/>
    <p:sldId id="312" r:id="rId32"/>
    <p:sldId id="313" r:id="rId33"/>
    <p:sldId id="315" r:id="rId34"/>
    <p:sldId id="329" r:id="rId35"/>
    <p:sldId id="317" r:id="rId36"/>
    <p:sldId id="322" r:id="rId37"/>
    <p:sldId id="323" r:id="rId38"/>
    <p:sldId id="326" r:id="rId39"/>
    <p:sldId id="328" r:id="rId4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19" autoAdjust="0"/>
  </p:normalViewPr>
  <p:slideViewPr>
    <p:cSldViewPr snapToGrid="0">
      <p:cViewPr varScale="1">
        <p:scale>
          <a:sx n="119" d="100"/>
          <a:sy n="119" d="100"/>
        </p:scale>
        <p:origin x="300"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2023/6/21</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2023/6/21</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029200"/>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407571"/>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7" name="직사각형 6">
            <a:extLst>
              <a:ext uri="{FF2B5EF4-FFF2-40B4-BE49-F238E27FC236}">
                <a16:creationId xmlns:a16="http://schemas.microsoft.com/office/drawing/2014/main" id="{3349EAB8-B06F-6A22-1C65-63168C233250}"/>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0" name="직사각형 9">
            <a:extLst>
              <a:ext uri="{FF2B5EF4-FFF2-40B4-BE49-F238E27FC236}">
                <a16:creationId xmlns:a16="http://schemas.microsoft.com/office/drawing/2014/main" id="{20655200-B4D2-5768-27D7-D777CBAFD8C7}"/>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730300"/>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124706"/>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직사각형 10">
            <a:extLst>
              <a:ext uri="{FF2B5EF4-FFF2-40B4-BE49-F238E27FC236}">
                <a16:creationId xmlns:a16="http://schemas.microsoft.com/office/drawing/2014/main" id="{1454AA22-7D80-8792-EDE8-A108D08EB1D8}"/>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6" name="연결선: 구부러짐 25">
            <a:extLst>
              <a:ext uri="{FF2B5EF4-FFF2-40B4-BE49-F238E27FC236}">
                <a16:creationId xmlns:a16="http://schemas.microsoft.com/office/drawing/2014/main" id="{FB2FAC0E-0867-7054-A151-E627FCDAE8EE}"/>
              </a:ext>
            </a:extLst>
          </p:cNvPr>
          <p:cNvCxnSpPr>
            <a:stCxn id="6" idx="0"/>
            <a:endCxn id="10" idx="2"/>
          </p:cNvCxnSpPr>
          <p:nvPr/>
        </p:nvCxnSpPr>
        <p:spPr>
          <a:xfrm rot="5400000" flipH="1" flipV="1">
            <a:off x="4331374" y="2642945"/>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stCxn id="6" idx="0"/>
            <a:endCxn id="11" idx="2"/>
          </p:cNvCxnSpPr>
          <p:nvPr/>
        </p:nvCxnSpPr>
        <p:spPr>
          <a:xfrm rot="5400000" flipH="1" flipV="1">
            <a:off x="5920843" y="1053476"/>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18480B5A-702F-8F8A-1A7C-DD4BAE74D6E3}"/>
              </a:ext>
            </a:extLst>
          </p:cNvPr>
          <p:cNvCxnSpPr>
            <a:stCxn id="7"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CE9C8519-A4E3-934F-A4BE-F12D69BC13FE}"/>
              </a:ext>
            </a:extLst>
          </p:cNvPr>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8240"/>
            <a:ext cx="8580139" cy="1597272"/>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5" name="그림 4">
            <a:extLst>
              <a:ext uri="{FF2B5EF4-FFF2-40B4-BE49-F238E27FC236}">
                <a16:creationId xmlns:a16="http://schemas.microsoft.com/office/drawing/2014/main" id="{5D6B5230-675E-47E0-DC58-189AD3D347BC}"/>
              </a:ext>
            </a:extLst>
          </p:cNvPr>
          <p:cNvPicPr>
            <a:picLocks noChangeAspect="1"/>
          </p:cNvPicPr>
          <p:nvPr/>
        </p:nvPicPr>
        <p:blipFill rotWithShape="1">
          <a:blip r:embed="rId2"/>
          <a:srcRect l="5329" t="45159" r="44408" b="17895"/>
          <a:stretch/>
        </p:blipFill>
        <p:spPr>
          <a:xfrm>
            <a:off x="2792519" y="3642093"/>
            <a:ext cx="6667922" cy="2756868"/>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Hyper parameter setting</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1851</TotalTime>
  <Words>1933</Words>
  <Application>Microsoft Office PowerPoint</Application>
  <PresentationFormat>와이드스크린</PresentationFormat>
  <Paragraphs>208</Paragraphs>
  <Slides>36</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36</vt:i4>
      </vt:variant>
    </vt:vector>
  </HeadingPairs>
  <TitlesOfParts>
    <vt:vector size="48"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モデルの設計</vt:lpstr>
      <vt:lpstr>Correlation Layer (FFNN)</vt:lpstr>
      <vt:lpstr>Bayesian Optimization</vt:lpstr>
      <vt:lpstr>Correlation Layer (FFNN)</vt:lpstr>
      <vt:lpstr>Optimizer &amp; Learning Scheduler</vt:lpstr>
      <vt:lpstr>Optimizer &amp; Learning Scheduler</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184</cp:revision>
  <dcterms:created xsi:type="dcterms:W3CDTF">2023-05-18T06:05:56Z</dcterms:created>
  <dcterms:modified xsi:type="dcterms:W3CDTF">2023-06-21T14:08:34Z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